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4572000" cy="4572000"/>
  <p:notesSz cx="6858000" cy="9144000"/>
  <p:defaultTextStyle>
    <a:defPPr>
      <a:defRPr lang="en-US"/>
    </a:defPPr>
    <a:lvl1pPr marL="0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1244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2488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3732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4976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6220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7464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8709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9953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824"/>
    <a:srgbClr val="43B3FF"/>
    <a:srgbClr val="4EC651"/>
    <a:srgbClr val="33CC33"/>
    <a:srgbClr val="CFD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352" y="-348"/>
      </p:cViewPr>
      <p:guideLst>
        <p:guide orient="horz" pos="1440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4"/>
            <a:ext cx="388620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1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9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3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7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3"/>
            <a:ext cx="1028700" cy="3901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3"/>
            <a:ext cx="3009900" cy="3901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9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09"/>
            <a:ext cx="3886200" cy="100012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12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248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373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497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622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746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870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995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2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1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1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8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244" indent="0">
              <a:buNone/>
              <a:defRPr sz="1100" b="1"/>
            </a:lvl2pPr>
            <a:lvl3pPr marL="522488" indent="0">
              <a:buNone/>
              <a:defRPr sz="1000" b="1"/>
            </a:lvl3pPr>
            <a:lvl4pPr marL="783732" indent="0">
              <a:buNone/>
              <a:defRPr sz="900" b="1"/>
            </a:lvl4pPr>
            <a:lvl5pPr marL="1044976" indent="0">
              <a:buNone/>
              <a:defRPr sz="900" b="1"/>
            </a:lvl5pPr>
            <a:lvl6pPr marL="1306220" indent="0">
              <a:buNone/>
              <a:defRPr sz="900" b="1"/>
            </a:lvl6pPr>
            <a:lvl7pPr marL="1567464" indent="0">
              <a:buNone/>
              <a:defRPr sz="900" b="1"/>
            </a:lvl7pPr>
            <a:lvl8pPr marL="1828709" indent="0">
              <a:buNone/>
              <a:defRPr sz="900" b="1"/>
            </a:lvl8pPr>
            <a:lvl9pPr marL="2089953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7" cy="42650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244" indent="0">
              <a:buNone/>
              <a:defRPr sz="1100" b="1"/>
            </a:lvl2pPr>
            <a:lvl3pPr marL="522488" indent="0">
              <a:buNone/>
              <a:defRPr sz="1000" b="1"/>
            </a:lvl3pPr>
            <a:lvl4pPr marL="783732" indent="0">
              <a:buNone/>
              <a:defRPr sz="900" b="1"/>
            </a:lvl4pPr>
            <a:lvl5pPr marL="1044976" indent="0">
              <a:buNone/>
              <a:defRPr sz="900" b="1"/>
            </a:lvl5pPr>
            <a:lvl6pPr marL="1306220" indent="0">
              <a:buNone/>
              <a:defRPr sz="900" b="1"/>
            </a:lvl6pPr>
            <a:lvl7pPr marL="1567464" indent="0">
              <a:buNone/>
              <a:defRPr sz="900" b="1"/>
            </a:lvl7pPr>
            <a:lvl8pPr marL="1828709" indent="0">
              <a:buNone/>
              <a:defRPr sz="900" b="1"/>
            </a:lvl8pPr>
            <a:lvl9pPr marL="2089953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7" cy="263419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3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6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034"/>
            <a:ext cx="1504157" cy="77470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82034"/>
            <a:ext cx="2555875" cy="390207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6734"/>
            <a:ext cx="1504157" cy="3127376"/>
          </a:xfrm>
        </p:spPr>
        <p:txBody>
          <a:bodyPr/>
          <a:lstStyle>
            <a:lvl1pPr marL="0" indent="0">
              <a:buNone/>
              <a:defRPr sz="800"/>
            </a:lvl1pPr>
            <a:lvl2pPr marL="261244" indent="0">
              <a:buNone/>
              <a:defRPr sz="700"/>
            </a:lvl2pPr>
            <a:lvl3pPr marL="522488" indent="0">
              <a:buNone/>
              <a:defRPr sz="600"/>
            </a:lvl3pPr>
            <a:lvl4pPr marL="783732" indent="0">
              <a:buNone/>
              <a:defRPr sz="500"/>
            </a:lvl4pPr>
            <a:lvl5pPr marL="1044976" indent="0">
              <a:buNone/>
              <a:defRPr sz="500"/>
            </a:lvl5pPr>
            <a:lvl6pPr marL="1306220" indent="0">
              <a:buNone/>
              <a:defRPr sz="500"/>
            </a:lvl6pPr>
            <a:lvl7pPr marL="1567464" indent="0">
              <a:buNone/>
              <a:defRPr sz="500"/>
            </a:lvl7pPr>
            <a:lvl8pPr marL="1828709" indent="0">
              <a:buNone/>
              <a:defRPr sz="500"/>
            </a:lvl8pPr>
            <a:lvl9pPr marL="2089953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0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0"/>
            <a:ext cx="2743200" cy="37782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800"/>
            </a:lvl1pPr>
            <a:lvl2pPr marL="261244" indent="0">
              <a:buNone/>
              <a:defRPr sz="1600"/>
            </a:lvl2pPr>
            <a:lvl3pPr marL="522488" indent="0">
              <a:buNone/>
              <a:defRPr sz="1400"/>
            </a:lvl3pPr>
            <a:lvl4pPr marL="783732" indent="0">
              <a:buNone/>
              <a:defRPr sz="1100"/>
            </a:lvl4pPr>
            <a:lvl5pPr marL="1044976" indent="0">
              <a:buNone/>
              <a:defRPr sz="1100"/>
            </a:lvl5pPr>
            <a:lvl6pPr marL="1306220" indent="0">
              <a:buNone/>
              <a:defRPr sz="1100"/>
            </a:lvl6pPr>
            <a:lvl7pPr marL="1567464" indent="0">
              <a:buNone/>
              <a:defRPr sz="1100"/>
            </a:lvl7pPr>
            <a:lvl8pPr marL="1828709" indent="0">
              <a:buNone/>
              <a:defRPr sz="1100"/>
            </a:lvl8pPr>
            <a:lvl9pPr marL="2089953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6"/>
            <a:ext cx="2743200" cy="536575"/>
          </a:xfrm>
        </p:spPr>
        <p:txBody>
          <a:bodyPr/>
          <a:lstStyle>
            <a:lvl1pPr marL="0" indent="0">
              <a:buNone/>
              <a:defRPr sz="800"/>
            </a:lvl1pPr>
            <a:lvl2pPr marL="261244" indent="0">
              <a:buNone/>
              <a:defRPr sz="700"/>
            </a:lvl2pPr>
            <a:lvl3pPr marL="522488" indent="0">
              <a:buNone/>
              <a:defRPr sz="600"/>
            </a:lvl3pPr>
            <a:lvl4pPr marL="783732" indent="0">
              <a:buNone/>
              <a:defRPr sz="500"/>
            </a:lvl4pPr>
            <a:lvl5pPr marL="1044976" indent="0">
              <a:buNone/>
              <a:defRPr sz="500"/>
            </a:lvl5pPr>
            <a:lvl6pPr marL="1306220" indent="0">
              <a:buNone/>
              <a:defRPr sz="500"/>
            </a:lvl6pPr>
            <a:lvl7pPr marL="1567464" indent="0">
              <a:buNone/>
              <a:defRPr sz="500"/>
            </a:lvl7pPr>
            <a:lvl8pPr marL="1828709" indent="0">
              <a:buNone/>
              <a:defRPr sz="500"/>
            </a:lvl8pPr>
            <a:lvl9pPr marL="2089953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9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52249" tIns="26124" rIns="52249" bIns="2612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1"/>
            <a:ext cx="4114800" cy="3017309"/>
          </a:xfrm>
          <a:prstGeom prst="rect">
            <a:avLst/>
          </a:prstGeom>
        </p:spPr>
        <p:txBody>
          <a:bodyPr vert="horz" lIns="52249" tIns="26124" rIns="52249" bIns="261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67"/>
            <a:ext cx="1066800" cy="243417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67"/>
            <a:ext cx="1447800" cy="243417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67"/>
            <a:ext cx="1066800" cy="243417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5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2488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933" indent="-195933" algn="l" defTabSz="52248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22" indent="-163278" algn="l" defTabSz="52248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3110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54" indent="-130622" algn="l" defTabSz="522488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5598" indent="-130622" algn="l" defTabSz="522488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6842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8087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9331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0575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1244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2488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3732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4976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6220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7464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709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9953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8600" y="76200"/>
            <a:ext cx="4267200" cy="4495802"/>
            <a:chOff x="2604922" y="784580"/>
            <a:chExt cx="4583328" cy="5198778"/>
          </a:xfrm>
        </p:grpSpPr>
        <p:sp>
          <p:nvSpPr>
            <p:cNvPr id="32" name="Rectangle 15"/>
            <p:cNvSpPr/>
            <p:nvPr/>
          </p:nvSpPr>
          <p:spPr>
            <a:xfrm>
              <a:off x="3102059" y="899157"/>
              <a:ext cx="3532764" cy="2860521"/>
            </a:xfrm>
            <a:custGeom>
              <a:avLst/>
              <a:gdLst>
                <a:gd name="connsiteX0" fmla="*/ 0 w 3523296"/>
                <a:gd name="connsiteY0" fmla="*/ 0 h 4419600"/>
                <a:gd name="connsiteX1" fmla="*/ 3523296 w 3523296"/>
                <a:gd name="connsiteY1" fmla="*/ 0 h 4419600"/>
                <a:gd name="connsiteX2" fmla="*/ 3523296 w 3523296"/>
                <a:gd name="connsiteY2" fmla="*/ 4419600 h 4419600"/>
                <a:gd name="connsiteX3" fmla="*/ 0 w 3523296"/>
                <a:gd name="connsiteY3" fmla="*/ 4419600 h 4419600"/>
                <a:gd name="connsiteX4" fmla="*/ 0 w 3523296"/>
                <a:gd name="connsiteY4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128050 h 4419600"/>
                <a:gd name="connsiteX5" fmla="*/ 6018 w 3529314"/>
                <a:gd name="connsiteY5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0" fmla="*/ 6018 w 3529314"/>
                <a:gd name="connsiteY0" fmla="*/ 2011 h 4421611"/>
                <a:gd name="connsiteX1" fmla="*/ 3217653 w 3529314"/>
                <a:gd name="connsiteY1" fmla="*/ 0 h 4421611"/>
                <a:gd name="connsiteX2" fmla="*/ 3529314 w 3529314"/>
                <a:gd name="connsiteY2" fmla="*/ 2011 h 4421611"/>
                <a:gd name="connsiteX3" fmla="*/ 3529314 w 3529314"/>
                <a:gd name="connsiteY3" fmla="*/ 4421611 h 4421611"/>
                <a:gd name="connsiteX4" fmla="*/ 6018 w 3529314"/>
                <a:gd name="connsiteY4" fmla="*/ 4421611 h 4421611"/>
                <a:gd name="connsiteX5" fmla="*/ 0 w 3529314"/>
                <a:gd name="connsiteY5" fmla="*/ 1250830 h 4421611"/>
                <a:gd name="connsiteX6" fmla="*/ 6018 w 3529314"/>
                <a:gd name="connsiteY6" fmla="*/ 2011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3309093 w 3529314"/>
                <a:gd name="connsiteY6" fmla="*/ 91440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480957 w 3529314"/>
                <a:gd name="connsiteY6" fmla="*/ 1178369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938157 w 3529314"/>
                <a:gd name="connsiteY6" fmla="*/ 22429 h 4421611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2938157 w 3529314"/>
                <a:gd name="connsiteY6" fmla="*/ 20418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5176 w 3529314"/>
                <a:gd name="connsiteY6" fmla="*/ 1219490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7253 w 3529314"/>
                <a:gd name="connsiteY0" fmla="*/ 92964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0 w 3532764"/>
                <a:gd name="connsiteY4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2325820 h 4419600"/>
                <a:gd name="connsiteX4" fmla="*/ 0 w 3532764"/>
                <a:gd name="connsiteY4" fmla="*/ 572509 h 4419600"/>
                <a:gd name="connsiteX0" fmla="*/ 3451 w 3532764"/>
                <a:gd name="connsiteY0" fmla="*/ 567332 h 3005618"/>
                <a:gd name="connsiteX1" fmla="*/ 3532764 w 3532764"/>
                <a:gd name="connsiteY1" fmla="*/ 0 h 3005618"/>
                <a:gd name="connsiteX2" fmla="*/ 3515511 w 3532764"/>
                <a:gd name="connsiteY2" fmla="*/ 3005618 h 3005618"/>
                <a:gd name="connsiteX3" fmla="*/ 9468 w 3532764"/>
                <a:gd name="connsiteY3" fmla="*/ 2325820 h 3005618"/>
                <a:gd name="connsiteX4" fmla="*/ 0 w 3532764"/>
                <a:gd name="connsiteY4" fmla="*/ 572509 h 3005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2764" h="3005618">
                  <a:moveTo>
                    <a:pt x="3451" y="567332"/>
                  </a:moveTo>
                  <a:cubicBezTo>
                    <a:pt x="1798116" y="533497"/>
                    <a:pt x="2350575" y="284001"/>
                    <a:pt x="3532764" y="0"/>
                  </a:cubicBezTo>
                  <a:lnTo>
                    <a:pt x="3515511" y="3005618"/>
                  </a:lnTo>
                  <a:lnTo>
                    <a:pt x="9468" y="2325820"/>
                  </a:lnTo>
                  <a:lnTo>
                    <a:pt x="0" y="572509"/>
                  </a:lnTo>
                </a:path>
              </a:pathLst>
            </a:custGeom>
            <a:solidFill>
              <a:srgbClr val="43B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15"/>
            <p:cNvSpPr/>
            <p:nvPr/>
          </p:nvSpPr>
          <p:spPr>
            <a:xfrm flipH="1" flipV="1">
              <a:off x="3102059" y="2362200"/>
              <a:ext cx="3532764" cy="3532516"/>
            </a:xfrm>
            <a:custGeom>
              <a:avLst/>
              <a:gdLst>
                <a:gd name="connsiteX0" fmla="*/ 0 w 3523296"/>
                <a:gd name="connsiteY0" fmla="*/ 0 h 4419600"/>
                <a:gd name="connsiteX1" fmla="*/ 3523296 w 3523296"/>
                <a:gd name="connsiteY1" fmla="*/ 0 h 4419600"/>
                <a:gd name="connsiteX2" fmla="*/ 3523296 w 3523296"/>
                <a:gd name="connsiteY2" fmla="*/ 4419600 h 4419600"/>
                <a:gd name="connsiteX3" fmla="*/ 0 w 3523296"/>
                <a:gd name="connsiteY3" fmla="*/ 4419600 h 4419600"/>
                <a:gd name="connsiteX4" fmla="*/ 0 w 3523296"/>
                <a:gd name="connsiteY4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128050 h 4419600"/>
                <a:gd name="connsiteX5" fmla="*/ 6018 w 3529314"/>
                <a:gd name="connsiteY5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0" fmla="*/ 6018 w 3529314"/>
                <a:gd name="connsiteY0" fmla="*/ 2011 h 4421611"/>
                <a:gd name="connsiteX1" fmla="*/ 3217653 w 3529314"/>
                <a:gd name="connsiteY1" fmla="*/ 0 h 4421611"/>
                <a:gd name="connsiteX2" fmla="*/ 3529314 w 3529314"/>
                <a:gd name="connsiteY2" fmla="*/ 2011 h 4421611"/>
                <a:gd name="connsiteX3" fmla="*/ 3529314 w 3529314"/>
                <a:gd name="connsiteY3" fmla="*/ 4421611 h 4421611"/>
                <a:gd name="connsiteX4" fmla="*/ 6018 w 3529314"/>
                <a:gd name="connsiteY4" fmla="*/ 4421611 h 4421611"/>
                <a:gd name="connsiteX5" fmla="*/ 0 w 3529314"/>
                <a:gd name="connsiteY5" fmla="*/ 1250830 h 4421611"/>
                <a:gd name="connsiteX6" fmla="*/ 6018 w 3529314"/>
                <a:gd name="connsiteY6" fmla="*/ 2011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3309093 w 3529314"/>
                <a:gd name="connsiteY6" fmla="*/ 91440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480957 w 3529314"/>
                <a:gd name="connsiteY6" fmla="*/ 1178369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938157 w 3529314"/>
                <a:gd name="connsiteY6" fmla="*/ 22429 h 4421611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2938157 w 3529314"/>
                <a:gd name="connsiteY6" fmla="*/ 20418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5176 w 3529314"/>
                <a:gd name="connsiteY6" fmla="*/ 1219490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7253 w 3529314"/>
                <a:gd name="connsiteY0" fmla="*/ 92964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0 w 3532764"/>
                <a:gd name="connsiteY4" fmla="*/ 572509 h 4419600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9468 w 3532764"/>
                <a:gd name="connsiteY4" fmla="*/ 4419600 h 4428594"/>
                <a:gd name="connsiteX5" fmla="*/ 0 w 3532764"/>
                <a:gd name="connsiteY5" fmla="*/ 572509 h 4428594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9468 w 3532764"/>
                <a:gd name="connsiteY4" fmla="*/ 4419600 h 4428594"/>
                <a:gd name="connsiteX5" fmla="*/ 18363 w 3532764"/>
                <a:gd name="connsiteY5" fmla="*/ 2690972 h 4428594"/>
                <a:gd name="connsiteX6" fmla="*/ 0 w 3532764"/>
                <a:gd name="connsiteY6" fmla="*/ 572509 h 4428594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1441453 w 3532764"/>
                <a:gd name="connsiteY4" fmla="*/ 3415880 h 4428594"/>
                <a:gd name="connsiteX5" fmla="*/ 18363 w 3532764"/>
                <a:gd name="connsiteY5" fmla="*/ 2690972 h 4428594"/>
                <a:gd name="connsiteX6" fmla="*/ 0 w 3532764"/>
                <a:gd name="connsiteY6" fmla="*/ 572509 h 4428594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2839200 w 3532764"/>
                <a:gd name="connsiteY3" fmla="*/ 3802619 h 4419600"/>
                <a:gd name="connsiteX4" fmla="*/ 1441453 w 3532764"/>
                <a:gd name="connsiteY4" fmla="*/ 3415880 h 4419600"/>
                <a:gd name="connsiteX5" fmla="*/ 18363 w 3532764"/>
                <a:gd name="connsiteY5" fmla="*/ 2690972 h 4419600"/>
                <a:gd name="connsiteX6" fmla="*/ 0 w 3532764"/>
                <a:gd name="connsiteY6" fmla="*/ 572509 h 441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32764" h="4419600">
                  <a:moveTo>
                    <a:pt x="3451" y="567332"/>
                  </a:moveTo>
                  <a:cubicBezTo>
                    <a:pt x="1798116" y="533497"/>
                    <a:pt x="2350575" y="284001"/>
                    <a:pt x="3532764" y="0"/>
                  </a:cubicBezTo>
                  <a:lnTo>
                    <a:pt x="3532764" y="4419600"/>
                  </a:lnTo>
                  <a:lnTo>
                    <a:pt x="2839200" y="3802619"/>
                  </a:lnTo>
                  <a:lnTo>
                    <a:pt x="1441453" y="3415880"/>
                  </a:lnTo>
                  <a:lnTo>
                    <a:pt x="18363" y="2690972"/>
                  </a:lnTo>
                  <a:lnTo>
                    <a:pt x="0" y="572509"/>
                  </a:lnTo>
                </a:path>
              </a:pathLst>
            </a:custGeom>
            <a:solidFill>
              <a:srgbClr val="DAE8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7"/>
            <p:cNvSpPr/>
            <p:nvPr/>
          </p:nvSpPr>
          <p:spPr>
            <a:xfrm rot="1050116">
              <a:off x="2879012" y="2627519"/>
              <a:ext cx="4080392" cy="1548093"/>
            </a:xfrm>
            <a:custGeom>
              <a:avLst/>
              <a:gdLst>
                <a:gd name="connsiteX0" fmla="*/ 0 w 4572000"/>
                <a:gd name="connsiteY0" fmla="*/ 723900 h 1447800"/>
                <a:gd name="connsiteX1" fmla="*/ 2286000 w 4572000"/>
                <a:gd name="connsiteY1" fmla="*/ 0 h 1447800"/>
                <a:gd name="connsiteX2" fmla="*/ 4572000 w 4572000"/>
                <a:gd name="connsiteY2" fmla="*/ 723900 h 1447800"/>
                <a:gd name="connsiteX3" fmla="*/ 2286000 w 4572000"/>
                <a:gd name="connsiteY3" fmla="*/ 1447800 h 1447800"/>
                <a:gd name="connsiteX4" fmla="*/ 0 w 4572000"/>
                <a:gd name="connsiteY4" fmla="*/ 723900 h 1447800"/>
                <a:gd name="connsiteX0" fmla="*/ 130845 w 4702845"/>
                <a:gd name="connsiteY0" fmla="*/ 735505 h 1459405"/>
                <a:gd name="connsiteX1" fmla="*/ 508628 w 4702845"/>
                <a:gd name="connsiteY1" fmla="*/ 320562 h 1459405"/>
                <a:gd name="connsiteX2" fmla="*/ 2416845 w 4702845"/>
                <a:gd name="connsiteY2" fmla="*/ 11605 h 1459405"/>
                <a:gd name="connsiteX3" fmla="*/ 4702845 w 4702845"/>
                <a:gd name="connsiteY3" fmla="*/ 735505 h 1459405"/>
                <a:gd name="connsiteX4" fmla="*/ 2416845 w 4702845"/>
                <a:gd name="connsiteY4" fmla="*/ 1459405 h 1459405"/>
                <a:gd name="connsiteX5" fmla="*/ 130845 w 4702845"/>
                <a:gd name="connsiteY5" fmla="*/ 735505 h 1459405"/>
                <a:gd name="connsiteX0" fmla="*/ 130845 w 4702845"/>
                <a:gd name="connsiteY0" fmla="*/ 735505 h 1480705"/>
                <a:gd name="connsiteX1" fmla="*/ 508628 w 4702845"/>
                <a:gd name="connsiteY1" fmla="*/ 320562 h 1480705"/>
                <a:gd name="connsiteX2" fmla="*/ 2416845 w 4702845"/>
                <a:gd name="connsiteY2" fmla="*/ 11605 h 1480705"/>
                <a:gd name="connsiteX3" fmla="*/ 4702845 w 4702845"/>
                <a:gd name="connsiteY3" fmla="*/ 735505 h 1480705"/>
                <a:gd name="connsiteX4" fmla="*/ 2416845 w 4702845"/>
                <a:gd name="connsiteY4" fmla="*/ 1459405 h 1480705"/>
                <a:gd name="connsiteX5" fmla="*/ 807416 w 4702845"/>
                <a:gd name="connsiteY5" fmla="*/ 1239400 h 1480705"/>
                <a:gd name="connsiteX6" fmla="*/ 130845 w 4702845"/>
                <a:gd name="connsiteY6" fmla="*/ 735505 h 1480705"/>
                <a:gd name="connsiteX0" fmla="*/ 327336 w 4411789"/>
                <a:gd name="connsiteY0" fmla="*/ 617943 h 1480705"/>
                <a:gd name="connsiteX1" fmla="*/ 217572 w 4411789"/>
                <a:gd name="connsiteY1" fmla="*/ 320562 h 1480705"/>
                <a:gd name="connsiteX2" fmla="*/ 2125789 w 4411789"/>
                <a:gd name="connsiteY2" fmla="*/ 11605 h 1480705"/>
                <a:gd name="connsiteX3" fmla="*/ 4411789 w 4411789"/>
                <a:gd name="connsiteY3" fmla="*/ 735505 h 1480705"/>
                <a:gd name="connsiteX4" fmla="*/ 2125789 w 4411789"/>
                <a:gd name="connsiteY4" fmla="*/ 1459405 h 1480705"/>
                <a:gd name="connsiteX5" fmla="*/ 516360 w 4411789"/>
                <a:gd name="connsiteY5" fmla="*/ 1239400 h 1480705"/>
                <a:gd name="connsiteX6" fmla="*/ 327336 w 4411789"/>
                <a:gd name="connsiteY6" fmla="*/ 617943 h 1480705"/>
                <a:gd name="connsiteX0" fmla="*/ 266651 w 4351104"/>
                <a:gd name="connsiteY0" fmla="*/ 617943 h 1480705"/>
                <a:gd name="connsiteX1" fmla="*/ 156887 w 4351104"/>
                <a:gd name="connsiteY1" fmla="*/ 320562 h 1480705"/>
                <a:gd name="connsiteX2" fmla="*/ 2065104 w 4351104"/>
                <a:gd name="connsiteY2" fmla="*/ 11605 h 1480705"/>
                <a:gd name="connsiteX3" fmla="*/ 4351104 w 4351104"/>
                <a:gd name="connsiteY3" fmla="*/ 735505 h 1480705"/>
                <a:gd name="connsiteX4" fmla="*/ 2065104 w 4351104"/>
                <a:gd name="connsiteY4" fmla="*/ 1459405 h 1480705"/>
                <a:gd name="connsiteX5" fmla="*/ 455675 w 4351104"/>
                <a:gd name="connsiteY5" fmla="*/ 1239400 h 1480705"/>
                <a:gd name="connsiteX6" fmla="*/ 266651 w 4351104"/>
                <a:gd name="connsiteY6" fmla="*/ 617943 h 1480705"/>
                <a:gd name="connsiteX0" fmla="*/ 306391 w 4390844"/>
                <a:gd name="connsiteY0" fmla="*/ 616160 h 1478922"/>
                <a:gd name="connsiteX1" fmla="*/ 80045 w 4390844"/>
                <a:gd name="connsiteY1" fmla="*/ 608807 h 1478922"/>
                <a:gd name="connsiteX2" fmla="*/ 196627 w 4390844"/>
                <a:gd name="connsiteY2" fmla="*/ 318779 h 1478922"/>
                <a:gd name="connsiteX3" fmla="*/ 2104844 w 4390844"/>
                <a:gd name="connsiteY3" fmla="*/ 9822 h 1478922"/>
                <a:gd name="connsiteX4" fmla="*/ 4390844 w 4390844"/>
                <a:gd name="connsiteY4" fmla="*/ 733722 h 1478922"/>
                <a:gd name="connsiteX5" fmla="*/ 2104844 w 4390844"/>
                <a:gd name="connsiteY5" fmla="*/ 1457622 h 1478922"/>
                <a:gd name="connsiteX6" fmla="*/ 495415 w 4390844"/>
                <a:gd name="connsiteY6" fmla="*/ 1237617 h 1478922"/>
                <a:gd name="connsiteX7" fmla="*/ 306391 w 4390844"/>
                <a:gd name="connsiteY7" fmla="*/ 616160 h 1478922"/>
                <a:gd name="connsiteX0" fmla="*/ 306391 w 4390844"/>
                <a:gd name="connsiteY0" fmla="*/ 616160 h 1478922"/>
                <a:gd name="connsiteX1" fmla="*/ 80045 w 4390844"/>
                <a:gd name="connsiteY1" fmla="*/ 608807 h 1478922"/>
                <a:gd name="connsiteX2" fmla="*/ 196627 w 4390844"/>
                <a:gd name="connsiteY2" fmla="*/ 318779 h 1478922"/>
                <a:gd name="connsiteX3" fmla="*/ 2104844 w 4390844"/>
                <a:gd name="connsiteY3" fmla="*/ 9822 h 1478922"/>
                <a:gd name="connsiteX4" fmla="*/ 4390844 w 4390844"/>
                <a:gd name="connsiteY4" fmla="*/ 733722 h 1478922"/>
                <a:gd name="connsiteX5" fmla="*/ 2104844 w 4390844"/>
                <a:gd name="connsiteY5" fmla="*/ 1457622 h 1478922"/>
                <a:gd name="connsiteX6" fmla="*/ 495415 w 4390844"/>
                <a:gd name="connsiteY6" fmla="*/ 1237617 h 1478922"/>
                <a:gd name="connsiteX7" fmla="*/ 306391 w 4390844"/>
                <a:gd name="connsiteY7" fmla="*/ 616160 h 1478922"/>
                <a:gd name="connsiteX0" fmla="*/ 325835 w 4410288"/>
                <a:gd name="connsiteY0" fmla="*/ 616160 h 1478922"/>
                <a:gd name="connsiteX1" fmla="*/ 99489 w 4410288"/>
                <a:gd name="connsiteY1" fmla="*/ 608807 h 1478922"/>
                <a:gd name="connsiteX2" fmla="*/ 216071 w 4410288"/>
                <a:gd name="connsiteY2" fmla="*/ 318779 h 1478922"/>
                <a:gd name="connsiteX3" fmla="*/ 2124288 w 4410288"/>
                <a:gd name="connsiteY3" fmla="*/ 9822 h 1478922"/>
                <a:gd name="connsiteX4" fmla="*/ 4410288 w 4410288"/>
                <a:gd name="connsiteY4" fmla="*/ 733722 h 1478922"/>
                <a:gd name="connsiteX5" fmla="*/ 2124288 w 4410288"/>
                <a:gd name="connsiteY5" fmla="*/ 1457622 h 1478922"/>
                <a:gd name="connsiteX6" fmla="*/ 514859 w 4410288"/>
                <a:gd name="connsiteY6" fmla="*/ 1237617 h 1478922"/>
                <a:gd name="connsiteX7" fmla="*/ 325835 w 4410288"/>
                <a:gd name="connsiteY7" fmla="*/ 616160 h 1478922"/>
                <a:gd name="connsiteX0" fmla="*/ 27796 w 4376989"/>
                <a:gd name="connsiteY0" fmla="*/ 1124764 h 1478922"/>
                <a:gd name="connsiteX1" fmla="*/ 66190 w 4376989"/>
                <a:gd name="connsiteY1" fmla="*/ 608807 h 1478922"/>
                <a:gd name="connsiteX2" fmla="*/ 182772 w 4376989"/>
                <a:gd name="connsiteY2" fmla="*/ 318779 h 1478922"/>
                <a:gd name="connsiteX3" fmla="*/ 2090989 w 4376989"/>
                <a:gd name="connsiteY3" fmla="*/ 9822 h 1478922"/>
                <a:gd name="connsiteX4" fmla="*/ 4376989 w 4376989"/>
                <a:gd name="connsiteY4" fmla="*/ 733722 h 1478922"/>
                <a:gd name="connsiteX5" fmla="*/ 2090989 w 4376989"/>
                <a:gd name="connsiteY5" fmla="*/ 1457622 h 1478922"/>
                <a:gd name="connsiteX6" fmla="*/ 481560 w 4376989"/>
                <a:gd name="connsiteY6" fmla="*/ 1237617 h 1478922"/>
                <a:gd name="connsiteX7" fmla="*/ 27796 w 4376989"/>
                <a:gd name="connsiteY7" fmla="*/ 1124764 h 1478922"/>
                <a:gd name="connsiteX0" fmla="*/ 70196 w 4419389"/>
                <a:gd name="connsiteY0" fmla="*/ 1129354 h 1483512"/>
                <a:gd name="connsiteX1" fmla="*/ 225172 w 4419389"/>
                <a:gd name="connsiteY1" fmla="*/ 323369 h 1483512"/>
                <a:gd name="connsiteX2" fmla="*/ 2133389 w 4419389"/>
                <a:gd name="connsiteY2" fmla="*/ 14412 h 1483512"/>
                <a:gd name="connsiteX3" fmla="*/ 4419389 w 4419389"/>
                <a:gd name="connsiteY3" fmla="*/ 738312 h 1483512"/>
                <a:gd name="connsiteX4" fmla="*/ 2133389 w 4419389"/>
                <a:gd name="connsiteY4" fmla="*/ 1462212 h 1483512"/>
                <a:gd name="connsiteX5" fmla="*/ 523960 w 4419389"/>
                <a:gd name="connsiteY5" fmla="*/ 1242207 h 1483512"/>
                <a:gd name="connsiteX6" fmla="*/ 70196 w 4419389"/>
                <a:gd name="connsiteY6" fmla="*/ 1129354 h 1483512"/>
                <a:gd name="connsiteX0" fmla="*/ 412658 w 4308087"/>
                <a:gd name="connsiteY0" fmla="*/ 1243255 h 1491252"/>
                <a:gd name="connsiteX1" fmla="*/ 113870 w 4308087"/>
                <a:gd name="connsiteY1" fmla="*/ 324417 h 1491252"/>
                <a:gd name="connsiteX2" fmla="*/ 2022087 w 4308087"/>
                <a:gd name="connsiteY2" fmla="*/ 15460 h 1491252"/>
                <a:gd name="connsiteX3" fmla="*/ 4308087 w 4308087"/>
                <a:gd name="connsiteY3" fmla="*/ 739360 h 1491252"/>
                <a:gd name="connsiteX4" fmla="*/ 2022087 w 4308087"/>
                <a:gd name="connsiteY4" fmla="*/ 1463260 h 1491252"/>
                <a:gd name="connsiteX5" fmla="*/ 412658 w 4308087"/>
                <a:gd name="connsiteY5" fmla="*/ 1243255 h 1491252"/>
                <a:gd name="connsiteX0" fmla="*/ 412658 w 4308087"/>
                <a:gd name="connsiteY0" fmla="*/ 1243255 h 1491252"/>
                <a:gd name="connsiteX1" fmla="*/ 113870 w 4308087"/>
                <a:gd name="connsiteY1" fmla="*/ 324417 h 1491252"/>
                <a:gd name="connsiteX2" fmla="*/ 2022087 w 4308087"/>
                <a:gd name="connsiteY2" fmla="*/ 15460 h 1491252"/>
                <a:gd name="connsiteX3" fmla="*/ 4308087 w 4308087"/>
                <a:gd name="connsiteY3" fmla="*/ 739360 h 1491252"/>
                <a:gd name="connsiteX4" fmla="*/ 2022087 w 4308087"/>
                <a:gd name="connsiteY4" fmla="*/ 1463260 h 1491252"/>
                <a:gd name="connsiteX5" fmla="*/ 412658 w 4308087"/>
                <a:gd name="connsiteY5" fmla="*/ 1243255 h 1491252"/>
                <a:gd name="connsiteX0" fmla="*/ 381464 w 4276893"/>
                <a:gd name="connsiteY0" fmla="*/ 1243255 h 1515038"/>
                <a:gd name="connsiteX1" fmla="*/ 82676 w 4276893"/>
                <a:gd name="connsiteY1" fmla="*/ 324417 h 1515038"/>
                <a:gd name="connsiteX2" fmla="*/ 1990893 w 4276893"/>
                <a:gd name="connsiteY2" fmla="*/ 15460 h 1515038"/>
                <a:gd name="connsiteX3" fmla="*/ 4276893 w 4276893"/>
                <a:gd name="connsiteY3" fmla="*/ 739360 h 1515038"/>
                <a:gd name="connsiteX4" fmla="*/ 1990893 w 4276893"/>
                <a:gd name="connsiteY4" fmla="*/ 1463260 h 1515038"/>
                <a:gd name="connsiteX5" fmla="*/ 381464 w 4276893"/>
                <a:gd name="connsiteY5" fmla="*/ 1243255 h 1515038"/>
                <a:gd name="connsiteX0" fmla="*/ 512051 w 4262059"/>
                <a:gd name="connsiteY0" fmla="*/ 1360210 h 1570576"/>
                <a:gd name="connsiteX1" fmla="*/ 67842 w 4262059"/>
                <a:gd name="connsiteY1" fmla="*/ 324417 h 1570576"/>
                <a:gd name="connsiteX2" fmla="*/ 1976059 w 4262059"/>
                <a:gd name="connsiteY2" fmla="*/ 15460 h 1570576"/>
                <a:gd name="connsiteX3" fmla="*/ 4262059 w 4262059"/>
                <a:gd name="connsiteY3" fmla="*/ 739360 h 1570576"/>
                <a:gd name="connsiteX4" fmla="*/ 1976059 w 4262059"/>
                <a:gd name="connsiteY4" fmla="*/ 1463260 h 1570576"/>
                <a:gd name="connsiteX5" fmla="*/ 512051 w 4262059"/>
                <a:gd name="connsiteY5" fmla="*/ 1360210 h 1570576"/>
                <a:gd name="connsiteX0" fmla="*/ 512051 w 4262059"/>
                <a:gd name="connsiteY0" fmla="*/ 1360210 h 1570576"/>
                <a:gd name="connsiteX1" fmla="*/ 67842 w 4262059"/>
                <a:gd name="connsiteY1" fmla="*/ 324417 h 1570576"/>
                <a:gd name="connsiteX2" fmla="*/ 1976059 w 4262059"/>
                <a:gd name="connsiteY2" fmla="*/ 15460 h 1570576"/>
                <a:gd name="connsiteX3" fmla="*/ 4262059 w 4262059"/>
                <a:gd name="connsiteY3" fmla="*/ 739360 h 1570576"/>
                <a:gd name="connsiteX4" fmla="*/ 1976059 w 4262059"/>
                <a:gd name="connsiteY4" fmla="*/ 1463260 h 1570576"/>
                <a:gd name="connsiteX5" fmla="*/ 512051 w 4262059"/>
                <a:gd name="connsiteY5" fmla="*/ 1360210 h 1570576"/>
                <a:gd name="connsiteX0" fmla="*/ 447820 w 4197828"/>
                <a:gd name="connsiteY0" fmla="*/ 1382917 h 1593283"/>
                <a:gd name="connsiteX1" fmla="*/ 3611 w 4197828"/>
                <a:gd name="connsiteY1" fmla="*/ 347124 h 1593283"/>
                <a:gd name="connsiteX2" fmla="*/ 1911828 w 4197828"/>
                <a:gd name="connsiteY2" fmla="*/ 38167 h 1593283"/>
                <a:gd name="connsiteX3" fmla="*/ 4197828 w 4197828"/>
                <a:gd name="connsiteY3" fmla="*/ 762067 h 1593283"/>
                <a:gd name="connsiteX4" fmla="*/ 1911828 w 4197828"/>
                <a:gd name="connsiteY4" fmla="*/ 1485967 h 1593283"/>
                <a:gd name="connsiteX5" fmla="*/ 447820 w 4197828"/>
                <a:gd name="connsiteY5" fmla="*/ 1382917 h 1593283"/>
                <a:gd name="connsiteX0" fmla="*/ 354947 w 4104955"/>
                <a:gd name="connsiteY0" fmla="*/ 1389547 h 1556663"/>
                <a:gd name="connsiteX1" fmla="*/ 3830 w 4104955"/>
                <a:gd name="connsiteY1" fmla="*/ 333445 h 1556663"/>
                <a:gd name="connsiteX2" fmla="*/ 1818955 w 4104955"/>
                <a:gd name="connsiteY2" fmla="*/ 44797 h 1556663"/>
                <a:gd name="connsiteX3" fmla="*/ 4104955 w 4104955"/>
                <a:gd name="connsiteY3" fmla="*/ 768697 h 1556663"/>
                <a:gd name="connsiteX4" fmla="*/ 1818955 w 4104955"/>
                <a:gd name="connsiteY4" fmla="*/ 1492597 h 1556663"/>
                <a:gd name="connsiteX5" fmla="*/ 354947 w 4104955"/>
                <a:gd name="connsiteY5" fmla="*/ 1389547 h 1556663"/>
                <a:gd name="connsiteX0" fmla="*/ 359652 w 4109660"/>
                <a:gd name="connsiteY0" fmla="*/ 1394976 h 1562092"/>
                <a:gd name="connsiteX1" fmla="*/ 8535 w 4109660"/>
                <a:gd name="connsiteY1" fmla="*/ 338874 h 1562092"/>
                <a:gd name="connsiteX2" fmla="*/ 1823660 w 4109660"/>
                <a:gd name="connsiteY2" fmla="*/ 50226 h 1562092"/>
                <a:gd name="connsiteX3" fmla="*/ 4109660 w 4109660"/>
                <a:gd name="connsiteY3" fmla="*/ 774126 h 1562092"/>
                <a:gd name="connsiteX4" fmla="*/ 1823660 w 4109660"/>
                <a:gd name="connsiteY4" fmla="*/ 1498026 h 1562092"/>
                <a:gd name="connsiteX5" fmla="*/ 359652 w 4109660"/>
                <a:gd name="connsiteY5" fmla="*/ 1394976 h 1562092"/>
                <a:gd name="connsiteX0" fmla="*/ 330384 w 4080392"/>
                <a:gd name="connsiteY0" fmla="*/ 1382681 h 1548093"/>
                <a:gd name="connsiteX1" fmla="*/ 8693 w 4080392"/>
                <a:gd name="connsiteY1" fmla="*/ 362526 h 1548093"/>
                <a:gd name="connsiteX2" fmla="*/ 1794392 w 4080392"/>
                <a:gd name="connsiteY2" fmla="*/ 37931 h 1548093"/>
                <a:gd name="connsiteX3" fmla="*/ 4080392 w 4080392"/>
                <a:gd name="connsiteY3" fmla="*/ 761831 h 1548093"/>
                <a:gd name="connsiteX4" fmla="*/ 1794392 w 4080392"/>
                <a:gd name="connsiteY4" fmla="*/ 1485731 h 1548093"/>
                <a:gd name="connsiteX5" fmla="*/ 330384 w 4080392"/>
                <a:gd name="connsiteY5" fmla="*/ 1382681 h 1548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80392" h="1548093">
                  <a:moveTo>
                    <a:pt x="330384" y="1382681"/>
                  </a:moveTo>
                  <a:cubicBezTo>
                    <a:pt x="32768" y="1195480"/>
                    <a:pt x="132619" y="778166"/>
                    <a:pt x="8693" y="362526"/>
                  </a:cubicBezTo>
                  <a:cubicBezTo>
                    <a:pt x="-115233" y="-53114"/>
                    <a:pt x="1115776" y="-28620"/>
                    <a:pt x="1794392" y="37931"/>
                  </a:cubicBezTo>
                  <a:cubicBezTo>
                    <a:pt x="2473008" y="104482"/>
                    <a:pt x="4080392" y="362032"/>
                    <a:pt x="4080392" y="761831"/>
                  </a:cubicBezTo>
                  <a:cubicBezTo>
                    <a:pt x="4080392" y="1161630"/>
                    <a:pt x="2419393" y="1382256"/>
                    <a:pt x="1794392" y="1485731"/>
                  </a:cubicBezTo>
                  <a:cubicBezTo>
                    <a:pt x="1169391" y="1589206"/>
                    <a:pt x="628000" y="1569882"/>
                    <a:pt x="330384" y="1382681"/>
                  </a:cubicBezTo>
                  <a:close/>
                </a:path>
              </a:pathLst>
            </a:custGeom>
            <a:solidFill>
              <a:srgbClr val="4EC6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04922" y="990601"/>
              <a:ext cx="497136" cy="4992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553203" y="784580"/>
              <a:ext cx="635047" cy="50225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813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8600" y="76200"/>
            <a:ext cx="4267200" cy="4495802"/>
            <a:chOff x="2604922" y="784580"/>
            <a:chExt cx="4583328" cy="5198778"/>
          </a:xfrm>
        </p:grpSpPr>
        <p:sp>
          <p:nvSpPr>
            <p:cNvPr id="32" name="Rectangle 15"/>
            <p:cNvSpPr/>
            <p:nvPr/>
          </p:nvSpPr>
          <p:spPr>
            <a:xfrm>
              <a:off x="3102059" y="899157"/>
              <a:ext cx="3532764" cy="2860521"/>
            </a:xfrm>
            <a:custGeom>
              <a:avLst/>
              <a:gdLst>
                <a:gd name="connsiteX0" fmla="*/ 0 w 3523296"/>
                <a:gd name="connsiteY0" fmla="*/ 0 h 4419600"/>
                <a:gd name="connsiteX1" fmla="*/ 3523296 w 3523296"/>
                <a:gd name="connsiteY1" fmla="*/ 0 h 4419600"/>
                <a:gd name="connsiteX2" fmla="*/ 3523296 w 3523296"/>
                <a:gd name="connsiteY2" fmla="*/ 4419600 h 4419600"/>
                <a:gd name="connsiteX3" fmla="*/ 0 w 3523296"/>
                <a:gd name="connsiteY3" fmla="*/ 4419600 h 4419600"/>
                <a:gd name="connsiteX4" fmla="*/ 0 w 3523296"/>
                <a:gd name="connsiteY4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128050 h 4419600"/>
                <a:gd name="connsiteX5" fmla="*/ 6018 w 3529314"/>
                <a:gd name="connsiteY5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0" fmla="*/ 6018 w 3529314"/>
                <a:gd name="connsiteY0" fmla="*/ 2011 h 4421611"/>
                <a:gd name="connsiteX1" fmla="*/ 3217653 w 3529314"/>
                <a:gd name="connsiteY1" fmla="*/ 0 h 4421611"/>
                <a:gd name="connsiteX2" fmla="*/ 3529314 w 3529314"/>
                <a:gd name="connsiteY2" fmla="*/ 2011 h 4421611"/>
                <a:gd name="connsiteX3" fmla="*/ 3529314 w 3529314"/>
                <a:gd name="connsiteY3" fmla="*/ 4421611 h 4421611"/>
                <a:gd name="connsiteX4" fmla="*/ 6018 w 3529314"/>
                <a:gd name="connsiteY4" fmla="*/ 4421611 h 4421611"/>
                <a:gd name="connsiteX5" fmla="*/ 0 w 3529314"/>
                <a:gd name="connsiteY5" fmla="*/ 1250830 h 4421611"/>
                <a:gd name="connsiteX6" fmla="*/ 6018 w 3529314"/>
                <a:gd name="connsiteY6" fmla="*/ 2011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3309093 w 3529314"/>
                <a:gd name="connsiteY6" fmla="*/ 91440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480957 w 3529314"/>
                <a:gd name="connsiteY6" fmla="*/ 1178369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938157 w 3529314"/>
                <a:gd name="connsiteY6" fmla="*/ 22429 h 4421611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2938157 w 3529314"/>
                <a:gd name="connsiteY6" fmla="*/ 20418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5176 w 3529314"/>
                <a:gd name="connsiteY6" fmla="*/ 1219490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7253 w 3529314"/>
                <a:gd name="connsiteY0" fmla="*/ 92964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0 w 3532764"/>
                <a:gd name="connsiteY4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2325820 h 4419600"/>
                <a:gd name="connsiteX4" fmla="*/ 0 w 3532764"/>
                <a:gd name="connsiteY4" fmla="*/ 572509 h 4419600"/>
                <a:gd name="connsiteX0" fmla="*/ 3451 w 3532764"/>
                <a:gd name="connsiteY0" fmla="*/ 567332 h 3005618"/>
                <a:gd name="connsiteX1" fmla="*/ 3532764 w 3532764"/>
                <a:gd name="connsiteY1" fmla="*/ 0 h 3005618"/>
                <a:gd name="connsiteX2" fmla="*/ 3515511 w 3532764"/>
                <a:gd name="connsiteY2" fmla="*/ 3005618 h 3005618"/>
                <a:gd name="connsiteX3" fmla="*/ 9468 w 3532764"/>
                <a:gd name="connsiteY3" fmla="*/ 2325820 h 3005618"/>
                <a:gd name="connsiteX4" fmla="*/ 0 w 3532764"/>
                <a:gd name="connsiteY4" fmla="*/ 572509 h 3005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2764" h="3005618">
                  <a:moveTo>
                    <a:pt x="3451" y="567332"/>
                  </a:moveTo>
                  <a:cubicBezTo>
                    <a:pt x="1798116" y="533497"/>
                    <a:pt x="2350575" y="284001"/>
                    <a:pt x="3532764" y="0"/>
                  </a:cubicBezTo>
                  <a:lnTo>
                    <a:pt x="3515511" y="3005618"/>
                  </a:lnTo>
                  <a:lnTo>
                    <a:pt x="9468" y="2325820"/>
                  </a:lnTo>
                  <a:lnTo>
                    <a:pt x="0" y="572509"/>
                  </a:lnTo>
                </a:path>
              </a:pathLst>
            </a:custGeom>
            <a:solidFill>
              <a:srgbClr val="43B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15"/>
            <p:cNvSpPr/>
            <p:nvPr/>
          </p:nvSpPr>
          <p:spPr>
            <a:xfrm flipH="1" flipV="1">
              <a:off x="3102059" y="2362200"/>
              <a:ext cx="3532764" cy="3532516"/>
            </a:xfrm>
            <a:custGeom>
              <a:avLst/>
              <a:gdLst>
                <a:gd name="connsiteX0" fmla="*/ 0 w 3523296"/>
                <a:gd name="connsiteY0" fmla="*/ 0 h 4419600"/>
                <a:gd name="connsiteX1" fmla="*/ 3523296 w 3523296"/>
                <a:gd name="connsiteY1" fmla="*/ 0 h 4419600"/>
                <a:gd name="connsiteX2" fmla="*/ 3523296 w 3523296"/>
                <a:gd name="connsiteY2" fmla="*/ 4419600 h 4419600"/>
                <a:gd name="connsiteX3" fmla="*/ 0 w 3523296"/>
                <a:gd name="connsiteY3" fmla="*/ 4419600 h 4419600"/>
                <a:gd name="connsiteX4" fmla="*/ 0 w 3523296"/>
                <a:gd name="connsiteY4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128050 h 4419600"/>
                <a:gd name="connsiteX5" fmla="*/ 6018 w 3529314"/>
                <a:gd name="connsiteY5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0" fmla="*/ 6018 w 3529314"/>
                <a:gd name="connsiteY0" fmla="*/ 2011 h 4421611"/>
                <a:gd name="connsiteX1" fmla="*/ 3217653 w 3529314"/>
                <a:gd name="connsiteY1" fmla="*/ 0 h 4421611"/>
                <a:gd name="connsiteX2" fmla="*/ 3529314 w 3529314"/>
                <a:gd name="connsiteY2" fmla="*/ 2011 h 4421611"/>
                <a:gd name="connsiteX3" fmla="*/ 3529314 w 3529314"/>
                <a:gd name="connsiteY3" fmla="*/ 4421611 h 4421611"/>
                <a:gd name="connsiteX4" fmla="*/ 6018 w 3529314"/>
                <a:gd name="connsiteY4" fmla="*/ 4421611 h 4421611"/>
                <a:gd name="connsiteX5" fmla="*/ 0 w 3529314"/>
                <a:gd name="connsiteY5" fmla="*/ 1250830 h 4421611"/>
                <a:gd name="connsiteX6" fmla="*/ 6018 w 3529314"/>
                <a:gd name="connsiteY6" fmla="*/ 2011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3309093 w 3529314"/>
                <a:gd name="connsiteY6" fmla="*/ 91440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480957 w 3529314"/>
                <a:gd name="connsiteY6" fmla="*/ 1178369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938157 w 3529314"/>
                <a:gd name="connsiteY6" fmla="*/ 22429 h 4421611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2938157 w 3529314"/>
                <a:gd name="connsiteY6" fmla="*/ 20418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5176 w 3529314"/>
                <a:gd name="connsiteY6" fmla="*/ 1219490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7253 w 3529314"/>
                <a:gd name="connsiteY0" fmla="*/ 92964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0 w 3532764"/>
                <a:gd name="connsiteY4" fmla="*/ 572509 h 4419600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9468 w 3532764"/>
                <a:gd name="connsiteY4" fmla="*/ 4419600 h 4428594"/>
                <a:gd name="connsiteX5" fmla="*/ 0 w 3532764"/>
                <a:gd name="connsiteY5" fmla="*/ 572509 h 4428594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9468 w 3532764"/>
                <a:gd name="connsiteY4" fmla="*/ 4419600 h 4428594"/>
                <a:gd name="connsiteX5" fmla="*/ 18363 w 3532764"/>
                <a:gd name="connsiteY5" fmla="*/ 2690972 h 4428594"/>
                <a:gd name="connsiteX6" fmla="*/ 0 w 3532764"/>
                <a:gd name="connsiteY6" fmla="*/ 572509 h 4428594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1441453 w 3532764"/>
                <a:gd name="connsiteY4" fmla="*/ 3415880 h 4428594"/>
                <a:gd name="connsiteX5" fmla="*/ 18363 w 3532764"/>
                <a:gd name="connsiteY5" fmla="*/ 2690972 h 4428594"/>
                <a:gd name="connsiteX6" fmla="*/ 0 w 3532764"/>
                <a:gd name="connsiteY6" fmla="*/ 572509 h 4428594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2839200 w 3532764"/>
                <a:gd name="connsiteY3" fmla="*/ 3802619 h 4419600"/>
                <a:gd name="connsiteX4" fmla="*/ 1441453 w 3532764"/>
                <a:gd name="connsiteY4" fmla="*/ 3415880 h 4419600"/>
                <a:gd name="connsiteX5" fmla="*/ 18363 w 3532764"/>
                <a:gd name="connsiteY5" fmla="*/ 2690972 h 4419600"/>
                <a:gd name="connsiteX6" fmla="*/ 0 w 3532764"/>
                <a:gd name="connsiteY6" fmla="*/ 572509 h 441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32764" h="4419600">
                  <a:moveTo>
                    <a:pt x="3451" y="567332"/>
                  </a:moveTo>
                  <a:cubicBezTo>
                    <a:pt x="1798116" y="533497"/>
                    <a:pt x="2350575" y="284001"/>
                    <a:pt x="3532764" y="0"/>
                  </a:cubicBezTo>
                  <a:lnTo>
                    <a:pt x="3532764" y="4419600"/>
                  </a:lnTo>
                  <a:lnTo>
                    <a:pt x="2839200" y="3802619"/>
                  </a:lnTo>
                  <a:lnTo>
                    <a:pt x="1441453" y="3415880"/>
                  </a:lnTo>
                  <a:lnTo>
                    <a:pt x="18363" y="2690972"/>
                  </a:lnTo>
                  <a:lnTo>
                    <a:pt x="0" y="572509"/>
                  </a:lnTo>
                </a:path>
              </a:pathLst>
            </a:custGeom>
            <a:solidFill>
              <a:srgbClr val="DAE8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7"/>
            <p:cNvSpPr/>
            <p:nvPr/>
          </p:nvSpPr>
          <p:spPr>
            <a:xfrm rot="1050116">
              <a:off x="2879012" y="2627519"/>
              <a:ext cx="4080392" cy="1548093"/>
            </a:xfrm>
            <a:custGeom>
              <a:avLst/>
              <a:gdLst>
                <a:gd name="connsiteX0" fmla="*/ 0 w 4572000"/>
                <a:gd name="connsiteY0" fmla="*/ 723900 h 1447800"/>
                <a:gd name="connsiteX1" fmla="*/ 2286000 w 4572000"/>
                <a:gd name="connsiteY1" fmla="*/ 0 h 1447800"/>
                <a:gd name="connsiteX2" fmla="*/ 4572000 w 4572000"/>
                <a:gd name="connsiteY2" fmla="*/ 723900 h 1447800"/>
                <a:gd name="connsiteX3" fmla="*/ 2286000 w 4572000"/>
                <a:gd name="connsiteY3" fmla="*/ 1447800 h 1447800"/>
                <a:gd name="connsiteX4" fmla="*/ 0 w 4572000"/>
                <a:gd name="connsiteY4" fmla="*/ 723900 h 1447800"/>
                <a:gd name="connsiteX0" fmla="*/ 130845 w 4702845"/>
                <a:gd name="connsiteY0" fmla="*/ 735505 h 1459405"/>
                <a:gd name="connsiteX1" fmla="*/ 508628 w 4702845"/>
                <a:gd name="connsiteY1" fmla="*/ 320562 h 1459405"/>
                <a:gd name="connsiteX2" fmla="*/ 2416845 w 4702845"/>
                <a:gd name="connsiteY2" fmla="*/ 11605 h 1459405"/>
                <a:gd name="connsiteX3" fmla="*/ 4702845 w 4702845"/>
                <a:gd name="connsiteY3" fmla="*/ 735505 h 1459405"/>
                <a:gd name="connsiteX4" fmla="*/ 2416845 w 4702845"/>
                <a:gd name="connsiteY4" fmla="*/ 1459405 h 1459405"/>
                <a:gd name="connsiteX5" fmla="*/ 130845 w 4702845"/>
                <a:gd name="connsiteY5" fmla="*/ 735505 h 1459405"/>
                <a:gd name="connsiteX0" fmla="*/ 130845 w 4702845"/>
                <a:gd name="connsiteY0" fmla="*/ 735505 h 1480705"/>
                <a:gd name="connsiteX1" fmla="*/ 508628 w 4702845"/>
                <a:gd name="connsiteY1" fmla="*/ 320562 h 1480705"/>
                <a:gd name="connsiteX2" fmla="*/ 2416845 w 4702845"/>
                <a:gd name="connsiteY2" fmla="*/ 11605 h 1480705"/>
                <a:gd name="connsiteX3" fmla="*/ 4702845 w 4702845"/>
                <a:gd name="connsiteY3" fmla="*/ 735505 h 1480705"/>
                <a:gd name="connsiteX4" fmla="*/ 2416845 w 4702845"/>
                <a:gd name="connsiteY4" fmla="*/ 1459405 h 1480705"/>
                <a:gd name="connsiteX5" fmla="*/ 807416 w 4702845"/>
                <a:gd name="connsiteY5" fmla="*/ 1239400 h 1480705"/>
                <a:gd name="connsiteX6" fmla="*/ 130845 w 4702845"/>
                <a:gd name="connsiteY6" fmla="*/ 735505 h 1480705"/>
                <a:gd name="connsiteX0" fmla="*/ 327336 w 4411789"/>
                <a:gd name="connsiteY0" fmla="*/ 617943 h 1480705"/>
                <a:gd name="connsiteX1" fmla="*/ 217572 w 4411789"/>
                <a:gd name="connsiteY1" fmla="*/ 320562 h 1480705"/>
                <a:gd name="connsiteX2" fmla="*/ 2125789 w 4411789"/>
                <a:gd name="connsiteY2" fmla="*/ 11605 h 1480705"/>
                <a:gd name="connsiteX3" fmla="*/ 4411789 w 4411789"/>
                <a:gd name="connsiteY3" fmla="*/ 735505 h 1480705"/>
                <a:gd name="connsiteX4" fmla="*/ 2125789 w 4411789"/>
                <a:gd name="connsiteY4" fmla="*/ 1459405 h 1480705"/>
                <a:gd name="connsiteX5" fmla="*/ 516360 w 4411789"/>
                <a:gd name="connsiteY5" fmla="*/ 1239400 h 1480705"/>
                <a:gd name="connsiteX6" fmla="*/ 327336 w 4411789"/>
                <a:gd name="connsiteY6" fmla="*/ 617943 h 1480705"/>
                <a:gd name="connsiteX0" fmla="*/ 266651 w 4351104"/>
                <a:gd name="connsiteY0" fmla="*/ 617943 h 1480705"/>
                <a:gd name="connsiteX1" fmla="*/ 156887 w 4351104"/>
                <a:gd name="connsiteY1" fmla="*/ 320562 h 1480705"/>
                <a:gd name="connsiteX2" fmla="*/ 2065104 w 4351104"/>
                <a:gd name="connsiteY2" fmla="*/ 11605 h 1480705"/>
                <a:gd name="connsiteX3" fmla="*/ 4351104 w 4351104"/>
                <a:gd name="connsiteY3" fmla="*/ 735505 h 1480705"/>
                <a:gd name="connsiteX4" fmla="*/ 2065104 w 4351104"/>
                <a:gd name="connsiteY4" fmla="*/ 1459405 h 1480705"/>
                <a:gd name="connsiteX5" fmla="*/ 455675 w 4351104"/>
                <a:gd name="connsiteY5" fmla="*/ 1239400 h 1480705"/>
                <a:gd name="connsiteX6" fmla="*/ 266651 w 4351104"/>
                <a:gd name="connsiteY6" fmla="*/ 617943 h 1480705"/>
                <a:gd name="connsiteX0" fmla="*/ 306391 w 4390844"/>
                <a:gd name="connsiteY0" fmla="*/ 616160 h 1478922"/>
                <a:gd name="connsiteX1" fmla="*/ 80045 w 4390844"/>
                <a:gd name="connsiteY1" fmla="*/ 608807 h 1478922"/>
                <a:gd name="connsiteX2" fmla="*/ 196627 w 4390844"/>
                <a:gd name="connsiteY2" fmla="*/ 318779 h 1478922"/>
                <a:gd name="connsiteX3" fmla="*/ 2104844 w 4390844"/>
                <a:gd name="connsiteY3" fmla="*/ 9822 h 1478922"/>
                <a:gd name="connsiteX4" fmla="*/ 4390844 w 4390844"/>
                <a:gd name="connsiteY4" fmla="*/ 733722 h 1478922"/>
                <a:gd name="connsiteX5" fmla="*/ 2104844 w 4390844"/>
                <a:gd name="connsiteY5" fmla="*/ 1457622 h 1478922"/>
                <a:gd name="connsiteX6" fmla="*/ 495415 w 4390844"/>
                <a:gd name="connsiteY6" fmla="*/ 1237617 h 1478922"/>
                <a:gd name="connsiteX7" fmla="*/ 306391 w 4390844"/>
                <a:gd name="connsiteY7" fmla="*/ 616160 h 1478922"/>
                <a:gd name="connsiteX0" fmla="*/ 306391 w 4390844"/>
                <a:gd name="connsiteY0" fmla="*/ 616160 h 1478922"/>
                <a:gd name="connsiteX1" fmla="*/ 80045 w 4390844"/>
                <a:gd name="connsiteY1" fmla="*/ 608807 h 1478922"/>
                <a:gd name="connsiteX2" fmla="*/ 196627 w 4390844"/>
                <a:gd name="connsiteY2" fmla="*/ 318779 h 1478922"/>
                <a:gd name="connsiteX3" fmla="*/ 2104844 w 4390844"/>
                <a:gd name="connsiteY3" fmla="*/ 9822 h 1478922"/>
                <a:gd name="connsiteX4" fmla="*/ 4390844 w 4390844"/>
                <a:gd name="connsiteY4" fmla="*/ 733722 h 1478922"/>
                <a:gd name="connsiteX5" fmla="*/ 2104844 w 4390844"/>
                <a:gd name="connsiteY5" fmla="*/ 1457622 h 1478922"/>
                <a:gd name="connsiteX6" fmla="*/ 495415 w 4390844"/>
                <a:gd name="connsiteY6" fmla="*/ 1237617 h 1478922"/>
                <a:gd name="connsiteX7" fmla="*/ 306391 w 4390844"/>
                <a:gd name="connsiteY7" fmla="*/ 616160 h 1478922"/>
                <a:gd name="connsiteX0" fmla="*/ 325835 w 4410288"/>
                <a:gd name="connsiteY0" fmla="*/ 616160 h 1478922"/>
                <a:gd name="connsiteX1" fmla="*/ 99489 w 4410288"/>
                <a:gd name="connsiteY1" fmla="*/ 608807 h 1478922"/>
                <a:gd name="connsiteX2" fmla="*/ 216071 w 4410288"/>
                <a:gd name="connsiteY2" fmla="*/ 318779 h 1478922"/>
                <a:gd name="connsiteX3" fmla="*/ 2124288 w 4410288"/>
                <a:gd name="connsiteY3" fmla="*/ 9822 h 1478922"/>
                <a:gd name="connsiteX4" fmla="*/ 4410288 w 4410288"/>
                <a:gd name="connsiteY4" fmla="*/ 733722 h 1478922"/>
                <a:gd name="connsiteX5" fmla="*/ 2124288 w 4410288"/>
                <a:gd name="connsiteY5" fmla="*/ 1457622 h 1478922"/>
                <a:gd name="connsiteX6" fmla="*/ 514859 w 4410288"/>
                <a:gd name="connsiteY6" fmla="*/ 1237617 h 1478922"/>
                <a:gd name="connsiteX7" fmla="*/ 325835 w 4410288"/>
                <a:gd name="connsiteY7" fmla="*/ 616160 h 1478922"/>
                <a:gd name="connsiteX0" fmla="*/ 27796 w 4376989"/>
                <a:gd name="connsiteY0" fmla="*/ 1124764 h 1478922"/>
                <a:gd name="connsiteX1" fmla="*/ 66190 w 4376989"/>
                <a:gd name="connsiteY1" fmla="*/ 608807 h 1478922"/>
                <a:gd name="connsiteX2" fmla="*/ 182772 w 4376989"/>
                <a:gd name="connsiteY2" fmla="*/ 318779 h 1478922"/>
                <a:gd name="connsiteX3" fmla="*/ 2090989 w 4376989"/>
                <a:gd name="connsiteY3" fmla="*/ 9822 h 1478922"/>
                <a:gd name="connsiteX4" fmla="*/ 4376989 w 4376989"/>
                <a:gd name="connsiteY4" fmla="*/ 733722 h 1478922"/>
                <a:gd name="connsiteX5" fmla="*/ 2090989 w 4376989"/>
                <a:gd name="connsiteY5" fmla="*/ 1457622 h 1478922"/>
                <a:gd name="connsiteX6" fmla="*/ 481560 w 4376989"/>
                <a:gd name="connsiteY6" fmla="*/ 1237617 h 1478922"/>
                <a:gd name="connsiteX7" fmla="*/ 27796 w 4376989"/>
                <a:gd name="connsiteY7" fmla="*/ 1124764 h 1478922"/>
                <a:gd name="connsiteX0" fmla="*/ 70196 w 4419389"/>
                <a:gd name="connsiteY0" fmla="*/ 1129354 h 1483512"/>
                <a:gd name="connsiteX1" fmla="*/ 225172 w 4419389"/>
                <a:gd name="connsiteY1" fmla="*/ 323369 h 1483512"/>
                <a:gd name="connsiteX2" fmla="*/ 2133389 w 4419389"/>
                <a:gd name="connsiteY2" fmla="*/ 14412 h 1483512"/>
                <a:gd name="connsiteX3" fmla="*/ 4419389 w 4419389"/>
                <a:gd name="connsiteY3" fmla="*/ 738312 h 1483512"/>
                <a:gd name="connsiteX4" fmla="*/ 2133389 w 4419389"/>
                <a:gd name="connsiteY4" fmla="*/ 1462212 h 1483512"/>
                <a:gd name="connsiteX5" fmla="*/ 523960 w 4419389"/>
                <a:gd name="connsiteY5" fmla="*/ 1242207 h 1483512"/>
                <a:gd name="connsiteX6" fmla="*/ 70196 w 4419389"/>
                <a:gd name="connsiteY6" fmla="*/ 1129354 h 1483512"/>
                <a:gd name="connsiteX0" fmla="*/ 412658 w 4308087"/>
                <a:gd name="connsiteY0" fmla="*/ 1243255 h 1491252"/>
                <a:gd name="connsiteX1" fmla="*/ 113870 w 4308087"/>
                <a:gd name="connsiteY1" fmla="*/ 324417 h 1491252"/>
                <a:gd name="connsiteX2" fmla="*/ 2022087 w 4308087"/>
                <a:gd name="connsiteY2" fmla="*/ 15460 h 1491252"/>
                <a:gd name="connsiteX3" fmla="*/ 4308087 w 4308087"/>
                <a:gd name="connsiteY3" fmla="*/ 739360 h 1491252"/>
                <a:gd name="connsiteX4" fmla="*/ 2022087 w 4308087"/>
                <a:gd name="connsiteY4" fmla="*/ 1463260 h 1491252"/>
                <a:gd name="connsiteX5" fmla="*/ 412658 w 4308087"/>
                <a:gd name="connsiteY5" fmla="*/ 1243255 h 1491252"/>
                <a:gd name="connsiteX0" fmla="*/ 412658 w 4308087"/>
                <a:gd name="connsiteY0" fmla="*/ 1243255 h 1491252"/>
                <a:gd name="connsiteX1" fmla="*/ 113870 w 4308087"/>
                <a:gd name="connsiteY1" fmla="*/ 324417 h 1491252"/>
                <a:gd name="connsiteX2" fmla="*/ 2022087 w 4308087"/>
                <a:gd name="connsiteY2" fmla="*/ 15460 h 1491252"/>
                <a:gd name="connsiteX3" fmla="*/ 4308087 w 4308087"/>
                <a:gd name="connsiteY3" fmla="*/ 739360 h 1491252"/>
                <a:gd name="connsiteX4" fmla="*/ 2022087 w 4308087"/>
                <a:gd name="connsiteY4" fmla="*/ 1463260 h 1491252"/>
                <a:gd name="connsiteX5" fmla="*/ 412658 w 4308087"/>
                <a:gd name="connsiteY5" fmla="*/ 1243255 h 1491252"/>
                <a:gd name="connsiteX0" fmla="*/ 381464 w 4276893"/>
                <a:gd name="connsiteY0" fmla="*/ 1243255 h 1515038"/>
                <a:gd name="connsiteX1" fmla="*/ 82676 w 4276893"/>
                <a:gd name="connsiteY1" fmla="*/ 324417 h 1515038"/>
                <a:gd name="connsiteX2" fmla="*/ 1990893 w 4276893"/>
                <a:gd name="connsiteY2" fmla="*/ 15460 h 1515038"/>
                <a:gd name="connsiteX3" fmla="*/ 4276893 w 4276893"/>
                <a:gd name="connsiteY3" fmla="*/ 739360 h 1515038"/>
                <a:gd name="connsiteX4" fmla="*/ 1990893 w 4276893"/>
                <a:gd name="connsiteY4" fmla="*/ 1463260 h 1515038"/>
                <a:gd name="connsiteX5" fmla="*/ 381464 w 4276893"/>
                <a:gd name="connsiteY5" fmla="*/ 1243255 h 1515038"/>
                <a:gd name="connsiteX0" fmla="*/ 512051 w 4262059"/>
                <a:gd name="connsiteY0" fmla="*/ 1360210 h 1570576"/>
                <a:gd name="connsiteX1" fmla="*/ 67842 w 4262059"/>
                <a:gd name="connsiteY1" fmla="*/ 324417 h 1570576"/>
                <a:gd name="connsiteX2" fmla="*/ 1976059 w 4262059"/>
                <a:gd name="connsiteY2" fmla="*/ 15460 h 1570576"/>
                <a:gd name="connsiteX3" fmla="*/ 4262059 w 4262059"/>
                <a:gd name="connsiteY3" fmla="*/ 739360 h 1570576"/>
                <a:gd name="connsiteX4" fmla="*/ 1976059 w 4262059"/>
                <a:gd name="connsiteY4" fmla="*/ 1463260 h 1570576"/>
                <a:gd name="connsiteX5" fmla="*/ 512051 w 4262059"/>
                <a:gd name="connsiteY5" fmla="*/ 1360210 h 1570576"/>
                <a:gd name="connsiteX0" fmla="*/ 512051 w 4262059"/>
                <a:gd name="connsiteY0" fmla="*/ 1360210 h 1570576"/>
                <a:gd name="connsiteX1" fmla="*/ 67842 w 4262059"/>
                <a:gd name="connsiteY1" fmla="*/ 324417 h 1570576"/>
                <a:gd name="connsiteX2" fmla="*/ 1976059 w 4262059"/>
                <a:gd name="connsiteY2" fmla="*/ 15460 h 1570576"/>
                <a:gd name="connsiteX3" fmla="*/ 4262059 w 4262059"/>
                <a:gd name="connsiteY3" fmla="*/ 739360 h 1570576"/>
                <a:gd name="connsiteX4" fmla="*/ 1976059 w 4262059"/>
                <a:gd name="connsiteY4" fmla="*/ 1463260 h 1570576"/>
                <a:gd name="connsiteX5" fmla="*/ 512051 w 4262059"/>
                <a:gd name="connsiteY5" fmla="*/ 1360210 h 1570576"/>
                <a:gd name="connsiteX0" fmla="*/ 447820 w 4197828"/>
                <a:gd name="connsiteY0" fmla="*/ 1382917 h 1593283"/>
                <a:gd name="connsiteX1" fmla="*/ 3611 w 4197828"/>
                <a:gd name="connsiteY1" fmla="*/ 347124 h 1593283"/>
                <a:gd name="connsiteX2" fmla="*/ 1911828 w 4197828"/>
                <a:gd name="connsiteY2" fmla="*/ 38167 h 1593283"/>
                <a:gd name="connsiteX3" fmla="*/ 4197828 w 4197828"/>
                <a:gd name="connsiteY3" fmla="*/ 762067 h 1593283"/>
                <a:gd name="connsiteX4" fmla="*/ 1911828 w 4197828"/>
                <a:gd name="connsiteY4" fmla="*/ 1485967 h 1593283"/>
                <a:gd name="connsiteX5" fmla="*/ 447820 w 4197828"/>
                <a:gd name="connsiteY5" fmla="*/ 1382917 h 1593283"/>
                <a:gd name="connsiteX0" fmla="*/ 354947 w 4104955"/>
                <a:gd name="connsiteY0" fmla="*/ 1389547 h 1556663"/>
                <a:gd name="connsiteX1" fmla="*/ 3830 w 4104955"/>
                <a:gd name="connsiteY1" fmla="*/ 333445 h 1556663"/>
                <a:gd name="connsiteX2" fmla="*/ 1818955 w 4104955"/>
                <a:gd name="connsiteY2" fmla="*/ 44797 h 1556663"/>
                <a:gd name="connsiteX3" fmla="*/ 4104955 w 4104955"/>
                <a:gd name="connsiteY3" fmla="*/ 768697 h 1556663"/>
                <a:gd name="connsiteX4" fmla="*/ 1818955 w 4104955"/>
                <a:gd name="connsiteY4" fmla="*/ 1492597 h 1556663"/>
                <a:gd name="connsiteX5" fmla="*/ 354947 w 4104955"/>
                <a:gd name="connsiteY5" fmla="*/ 1389547 h 1556663"/>
                <a:gd name="connsiteX0" fmla="*/ 359652 w 4109660"/>
                <a:gd name="connsiteY0" fmla="*/ 1394976 h 1562092"/>
                <a:gd name="connsiteX1" fmla="*/ 8535 w 4109660"/>
                <a:gd name="connsiteY1" fmla="*/ 338874 h 1562092"/>
                <a:gd name="connsiteX2" fmla="*/ 1823660 w 4109660"/>
                <a:gd name="connsiteY2" fmla="*/ 50226 h 1562092"/>
                <a:gd name="connsiteX3" fmla="*/ 4109660 w 4109660"/>
                <a:gd name="connsiteY3" fmla="*/ 774126 h 1562092"/>
                <a:gd name="connsiteX4" fmla="*/ 1823660 w 4109660"/>
                <a:gd name="connsiteY4" fmla="*/ 1498026 h 1562092"/>
                <a:gd name="connsiteX5" fmla="*/ 359652 w 4109660"/>
                <a:gd name="connsiteY5" fmla="*/ 1394976 h 1562092"/>
                <a:gd name="connsiteX0" fmla="*/ 330384 w 4080392"/>
                <a:gd name="connsiteY0" fmla="*/ 1382681 h 1548093"/>
                <a:gd name="connsiteX1" fmla="*/ 8693 w 4080392"/>
                <a:gd name="connsiteY1" fmla="*/ 362526 h 1548093"/>
                <a:gd name="connsiteX2" fmla="*/ 1794392 w 4080392"/>
                <a:gd name="connsiteY2" fmla="*/ 37931 h 1548093"/>
                <a:gd name="connsiteX3" fmla="*/ 4080392 w 4080392"/>
                <a:gd name="connsiteY3" fmla="*/ 761831 h 1548093"/>
                <a:gd name="connsiteX4" fmla="*/ 1794392 w 4080392"/>
                <a:gd name="connsiteY4" fmla="*/ 1485731 h 1548093"/>
                <a:gd name="connsiteX5" fmla="*/ 330384 w 4080392"/>
                <a:gd name="connsiteY5" fmla="*/ 1382681 h 1548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80392" h="1548093">
                  <a:moveTo>
                    <a:pt x="330384" y="1382681"/>
                  </a:moveTo>
                  <a:cubicBezTo>
                    <a:pt x="32768" y="1195480"/>
                    <a:pt x="132619" y="778166"/>
                    <a:pt x="8693" y="362526"/>
                  </a:cubicBezTo>
                  <a:cubicBezTo>
                    <a:pt x="-115233" y="-53114"/>
                    <a:pt x="1115776" y="-28620"/>
                    <a:pt x="1794392" y="37931"/>
                  </a:cubicBezTo>
                  <a:cubicBezTo>
                    <a:pt x="2473008" y="104482"/>
                    <a:pt x="4080392" y="362032"/>
                    <a:pt x="4080392" y="761831"/>
                  </a:cubicBezTo>
                  <a:cubicBezTo>
                    <a:pt x="4080392" y="1161630"/>
                    <a:pt x="2419393" y="1382256"/>
                    <a:pt x="1794392" y="1485731"/>
                  </a:cubicBezTo>
                  <a:cubicBezTo>
                    <a:pt x="1169391" y="1589206"/>
                    <a:pt x="628000" y="1569882"/>
                    <a:pt x="330384" y="1382681"/>
                  </a:cubicBezTo>
                  <a:close/>
                </a:path>
              </a:pathLst>
            </a:custGeom>
            <a:solidFill>
              <a:srgbClr val="4EC6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04922" y="990601"/>
              <a:ext cx="497136" cy="4992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553203" y="784580"/>
              <a:ext cx="635047" cy="50225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reeform 2"/>
          <p:cNvSpPr/>
          <p:nvPr/>
        </p:nvSpPr>
        <p:spPr>
          <a:xfrm>
            <a:off x="692150" y="196850"/>
            <a:ext cx="3219450" cy="4305300"/>
          </a:xfrm>
          <a:custGeom>
            <a:avLst/>
            <a:gdLst>
              <a:gd name="connsiteX0" fmla="*/ 0 w 3219450"/>
              <a:gd name="connsiteY0" fmla="*/ 438150 h 4305300"/>
              <a:gd name="connsiteX1" fmla="*/ 755650 w 3219450"/>
              <a:gd name="connsiteY1" fmla="*/ 419100 h 4305300"/>
              <a:gd name="connsiteX2" fmla="*/ 1416050 w 3219450"/>
              <a:gd name="connsiteY2" fmla="*/ 361950 h 4305300"/>
              <a:gd name="connsiteX3" fmla="*/ 2032000 w 3219450"/>
              <a:gd name="connsiteY3" fmla="*/ 266700 h 4305300"/>
              <a:gd name="connsiteX4" fmla="*/ 2584450 w 3219450"/>
              <a:gd name="connsiteY4" fmla="*/ 146050 h 4305300"/>
              <a:gd name="connsiteX5" fmla="*/ 3206750 w 3219450"/>
              <a:gd name="connsiteY5" fmla="*/ 0 h 4305300"/>
              <a:gd name="connsiteX6" fmla="*/ 3219450 w 3219450"/>
              <a:gd name="connsiteY6" fmla="*/ 3911600 h 4305300"/>
              <a:gd name="connsiteX7" fmla="*/ 2628900 w 3219450"/>
              <a:gd name="connsiteY7" fmla="*/ 3924300 h 4305300"/>
              <a:gd name="connsiteX8" fmla="*/ 2197100 w 3219450"/>
              <a:gd name="connsiteY8" fmla="*/ 3943350 h 4305300"/>
              <a:gd name="connsiteX9" fmla="*/ 1714500 w 3219450"/>
              <a:gd name="connsiteY9" fmla="*/ 3994150 h 4305300"/>
              <a:gd name="connsiteX10" fmla="*/ 1162050 w 3219450"/>
              <a:gd name="connsiteY10" fmla="*/ 4076700 h 4305300"/>
              <a:gd name="connsiteX11" fmla="*/ 628650 w 3219450"/>
              <a:gd name="connsiteY11" fmla="*/ 4171950 h 4305300"/>
              <a:gd name="connsiteX12" fmla="*/ 0 w 3219450"/>
              <a:gd name="connsiteY12" fmla="*/ 4305300 h 4305300"/>
              <a:gd name="connsiteX13" fmla="*/ 0 w 3219450"/>
              <a:gd name="connsiteY13" fmla="*/ 43815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19450" h="4305300">
                <a:moveTo>
                  <a:pt x="0" y="438150"/>
                </a:moveTo>
                <a:lnTo>
                  <a:pt x="755650" y="419100"/>
                </a:lnTo>
                <a:lnTo>
                  <a:pt x="1416050" y="361950"/>
                </a:lnTo>
                <a:lnTo>
                  <a:pt x="2032000" y="266700"/>
                </a:lnTo>
                <a:lnTo>
                  <a:pt x="2584450" y="146050"/>
                </a:lnTo>
                <a:lnTo>
                  <a:pt x="3206750" y="0"/>
                </a:lnTo>
                <a:cubicBezTo>
                  <a:pt x="3210983" y="1303867"/>
                  <a:pt x="3215217" y="2607733"/>
                  <a:pt x="3219450" y="3911600"/>
                </a:cubicBezTo>
                <a:lnTo>
                  <a:pt x="2628900" y="3924300"/>
                </a:lnTo>
                <a:lnTo>
                  <a:pt x="2197100" y="3943350"/>
                </a:lnTo>
                <a:lnTo>
                  <a:pt x="1714500" y="3994150"/>
                </a:lnTo>
                <a:lnTo>
                  <a:pt x="1162050" y="4076700"/>
                </a:lnTo>
                <a:lnTo>
                  <a:pt x="628650" y="4171950"/>
                </a:lnTo>
                <a:lnTo>
                  <a:pt x="0" y="4305300"/>
                </a:lnTo>
                <a:cubicBezTo>
                  <a:pt x="2117" y="3016250"/>
                  <a:pt x="4233" y="1727200"/>
                  <a:pt x="0" y="4381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71450">
                <a:solidFill>
                  <a:schemeClr val="tx1"/>
                </a:solidFill>
              </a:ln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830463" y="381001"/>
            <a:ext cx="2942823" cy="3852296"/>
          </a:xfrm>
          <a:custGeom>
            <a:avLst/>
            <a:gdLst>
              <a:gd name="connsiteX0" fmla="*/ 0 w 3219450"/>
              <a:gd name="connsiteY0" fmla="*/ 438150 h 4305300"/>
              <a:gd name="connsiteX1" fmla="*/ 755650 w 3219450"/>
              <a:gd name="connsiteY1" fmla="*/ 419100 h 4305300"/>
              <a:gd name="connsiteX2" fmla="*/ 1416050 w 3219450"/>
              <a:gd name="connsiteY2" fmla="*/ 361950 h 4305300"/>
              <a:gd name="connsiteX3" fmla="*/ 2032000 w 3219450"/>
              <a:gd name="connsiteY3" fmla="*/ 266700 h 4305300"/>
              <a:gd name="connsiteX4" fmla="*/ 2584450 w 3219450"/>
              <a:gd name="connsiteY4" fmla="*/ 146050 h 4305300"/>
              <a:gd name="connsiteX5" fmla="*/ 3206750 w 3219450"/>
              <a:gd name="connsiteY5" fmla="*/ 0 h 4305300"/>
              <a:gd name="connsiteX6" fmla="*/ 3219450 w 3219450"/>
              <a:gd name="connsiteY6" fmla="*/ 3911600 h 4305300"/>
              <a:gd name="connsiteX7" fmla="*/ 2628900 w 3219450"/>
              <a:gd name="connsiteY7" fmla="*/ 3924300 h 4305300"/>
              <a:gd name="connsiteX8" fmla="*/ 2197100 w 3219450"/>
              <a:gd name="connsiteY8" fmla="*/ 3943350 h 4305300"/>
              <a:gd name="connsiteX9" fmla="*/ 1714500 w 3219450"/>
              <a:gd name="connsiteY9" fmla="*/ 3994150 h 4305300"/>
              <a:gd name="connsiteX10" fmla="*/ 1162050 w 3219450"/>
              <a:gd name="connsiteY10" fmla="*/ 4076700 h 4305300"/>
              <a:gd name="connsiteX11" fmla="*/ 628650 w 3219450"/>
              <a:gd name="connsiteY11" fmla="*/ 4171950 h 4305300"/>
              <a:gd name="connsiteX12" fmla="*/ 0 w 3219450"/>
              <a:gd name="connsiteY12" fmla="*/ 4305300 h 4305300"/>
              <a:gd name="connsiteX13" fmla="*/ 0 w 3219450"/>
              <a:gd name="connsiteY13" fmla="*/ 43815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19450" h="4305300">
                <a:moveTo>
                  <a:pt x="0" y="438150"/>
                </a:moveTo>
                <a:lnTo>
                  <a:pt x="755650" y="419100"/>
                </a:lnTo>
                <a:lnTo>
                  <a:pt x="1416050" y="361950"/>
                </a:lnTo>
                <a:lnTo>
                  <a:pt x="2032000" y="266700"/>
                </a:lnTo>
                <a:lnTo>
                  <a:pt x="2584450" y="146050"/>
                </a:lnTo>
                <a:lnTo>
                  <a:pt x="3206750" y="0"/>
                </a:lnTo>
                <a:cubicBezTo>
                  <a:pt x="3210983" y="1303867"/>
                  <a:pt x="3215217" y="2607733"/>
                  <a:pt x="3219450" y="3911600"/>
                </a:cubicBezTo>
                <a:lnTo>
                  <a:pt x="2628900" y="3924300"/>
                </a:lnTo>
                <a:lnTo>
                  <a:pt x="2197100" y="3943350"/>
                </a:lnTo>
                <a:lnTo>
                  <a:pt x="1714500" y="3994150"/>
                </a:lnTo>
                <a:lnTo>
                  <a:pt x="1162050" y="4076700"/>
                </a:lnTo>
                <a:lnTo>
                  <a:pt x="628650" y="4171950"/>
                </a:lnTo>
                <a:lnTo>
                  <a:pt x="0" y="4305300"/>
                </a:lnTo>
                <a:cubicBezTo>
                  <a:pt x="2117" y="3016250"/>
                  <a:pt x="4233" y="1727200"/>
                  <a:pt x="0" y="438150"/>
                </a:cubicBezTo>
                <a:close/>
              </a:path>
            </a:pathLst>
          </a:cu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714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4033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City of Charlotte, NC 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kshearer</dc:creator>
  <cp:lastModifiedBy>kshearer</cp:lastModifiedBy>
  <cp:revision>12</cp:revision>
  <dcterms:created xsi:type="dcterms:W3CDTF">2012-07-24T16:24:00Z</dcterms:created>
  <dcterms:modified xsi:type="dcterms:W3CDTF">2012-07-24T17:26:03Z</dcterms:modified>
</cp:coreProperties>
</file>